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3094-6A30-4D28-932F-FD37B77AE608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DBF5-3C43-4702-BF08-1BFECC602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02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3094-6A30-4D28-932F-FD37B77AE608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DBF5-3C43-4702-BF08-1BFECC602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2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3094-6A30-4D28-932F-FD37B77AE608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DBF5-3C43-4702-BF08-1BFECC602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0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3094-6A30-4D28-932F-FD37B77AE608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DBF5-3C43-4702-BF08-1BFECC602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7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3094-6A30-4D28-932F-FD37B77AE608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DBF5-3C43-4702-BF08-1BFECC602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3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3094-6A30-4D28-932F-FD37B77AE608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DBF5-3C43-4702-BF08-1BFECC602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3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3094-6A30-4D28-932F-FD37B77AE608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DBF5-3C43-4702-BF08-1BFECC602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7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3094-6A30-4D28-932F-FD37B77AE608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DBF5-3C43-4702-BF08-1BFECC602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6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3094-6A30-4D28-932F-FD37B77AE608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DBF5-3C43-4702-BF08-1BFECC602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0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3094-6A30-4D28-932F-FD37B77AE608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DBF5-3C43-4702-BF08-1BFECC602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7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3094-6A30-4D28-932F-FD37B77AE608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DBF5-3C43-4702-BF08-1BFECC602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7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13094-6A30-4D28-932F-FD37B77AE608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0DBF5-3C43-4702-BF08-1BFECC602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/>
              <a:t>F</a:t>
            </a:r>
            <a:r>
              <a:rPr lang="en-US" dirty="0" err="1" smtClean="0"/>
              <a:t>rutas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4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458200" cy="588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696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30740"/>
            <a:ext cx="8432800" cy="607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8526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04800"/>
            <a:ext cx="843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661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Las Frutas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Frutas</dc:title>
  <dc:creator>LETICIA MENDOZA</dc:creator>
  <cp:lastModifiedBy>LETICIA MENDOZA</cp:lastModifiedBy>
  <cp:revision>1</cp:revision>
  <dcterms:created xsi:type="dcterms:W3CDTF">2015-03-24T00:34:46Z</dcterms:created>
  <dcterms:modified xsi:type="dcterms:W3CDTF">2015-03-24T00:38:06Z</dcterms:modified>
</cp:coreProperties>
</file>